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6"/>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0" r:id="rId25"/>
    <p:sldId id="321" r:id="rId26"/>
    <p:sldId id="322" r:id="rId27"/>
    <p:sldId id="323" r:id="rId28"/>
    <p:sldId id="324" r:id="rId29"/>
    <p:sldId id="273" r:id="rId30"/>
    <p:sldId id="274" r:id="rId31"/>
    <p:sldId id="275" r:id="rId32"/>
    <p:sldId id="276" r:id="rId33"/>
    <p:sldId id="277" r:id="rId34"/>
    <p:sldId id="261" r:id="rId35"/>
    <p:sldId id="278" r:id="rId36"/>
    <p:sldId id="279" r:id="rId37"/>
    <p:sldId id="280" r:id="rId38"/>
    <p:sldId id="281" r:id="rId39"/>
    <p:sldId id="262" r:id="rId40"/>
    <p:sldId id="282" r:id="rId41"/>
    <p:sldId id="283" r:id="rId42"/>
    <p:sldId id="284" r:id="rId43"/>
    <p:sldId id="327" r:id="rId44"/>
    <p:sldId id="32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97"/>
    <p:restoredTop sz="94669"/>
  </p:normalViewPr>
  <p:slideViewPr>
    <p:cSldViewPr snapToGrid="0" snapToObjects="1">
      <p:cViewPr varScale="1">
        <p:scale>
          <a:sx n="161" d="100"/>
          <a:sy n="161" d="100"/>
        </p:scale>
        <p:origin x="2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2/16/25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2/16/25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2/16/25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40445" y="1879154"/>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43239" y="1630281"/>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43239" y="1630281"/>
                <a:ext cx="2364846" cy="1085479"/>
              </a:xfrm>
              <a:prstGeom prst="rect">
                <a:avLst/>
              </a:prstGeom>
              <a:blipFill>
                <a:blip r:embed="rId2"/>
                <a:stretch>
                  <a:fillRect l="-28191"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40445" y="3041370"/>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43239" y="3105643"/>
                <a:ext cx="6499416" cy="265109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43239" y="3105643"/>
                <a:ext cx="6499416" cy="2651098"/>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7026306" y="1234703"/>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520068" y="1556929"/>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78706" y="2325357"/>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89765" y="2647583"/>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61127" y="3577025"/>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2024" y="4079016"/>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53869" y="5701082"/>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16911" y="5370044"/>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4730</TotalTime>
  <Words>3042</Words>
  <Application>Microsoft Macintosh PowerPoint</Application>
  <PresentationFormat>Widescreen</PresentationFormat>
  <Paragraphs>358</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68</cp:revision>
  <dcterms:created xsi:type="dcterms:W3CDTF">2023-02-24T14:15:53Z</dcterms:created>
  <dcterms:modified xsi:type="dcterms:W3CDTF">2025-02-16T23:49:49Z</dcterms:modified>
</cp:coreProperties>
</file>